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78" r:id="rId8"/>
    <p:sldId id="279" r:id="rId9"/>
    <p:sldId id="280" r:id="rId10"/>
    <p:sldId id="281"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93151-FCE0-479B-85B6-3BE08D21F783}" v="10" dt="2021-03-09T18:51:07.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A857-696A-4E4C-B1B5-1748E34A85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E533F3-9C00-471F-9D8E-D9CB45E74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8AAC7D-772A-43F0-88C3-DF4A329D93C2}"/>
              </a:ext>
            </a:extLst>
          </p:cNvPr>
          <p:cNvSpPr>
            <a:spLocks noGrp="1"/>
          </p:cNvSpPr>
          <p:nvPr>
            <p:ph type="dt" sz="half" idx="10"/>
          </p:nvPr>
        </p:nvSpPr>
        <p:spPr/>
        <p:txBody>
          <a:bodyPr/>
          <a:lstStyle/>
          <a:p>
            <a:fld id="{21839BE8-FCE5-43F6-B407-C3319BE3C154}" type="datetimeFigureOut">
              <a:rPr lang="en-US" smtClean="0"/>
              <a:t>3/9/2021</a:t>
            </a:fld>
            <a:endParaRPr lang="en-US"/>
          </a:p>
        </p:txBody>
      </p:sp>
      <p:sp>
        <p:nvSpPr>
          <p:cNvPr id="5" name="Footer Placeholder 4">
            <a:extLst>
              <a:ext uri="{FF2B5EF4-FFF2-40B4-BE49-F238E27FC236}">
                <a16:creationId xmlns:a16="http://schemas.microsoft.com/office/drawing/2014/main" id="{A20CF651-2BF0-4BC2-BF20-EEC68E8F8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92CE9-0372-45E2-8CC4-58BBC9F1BBF2}"/>
              </a:ext>
            </a:extLst>
          </p:cNvPr>
          <p:cNvSpPr>
            <a:spLocks noGrp="1"/>
          </p:cNvSpPr>
          <p:nvPr>
            <p:ph type="sldNum" sz="quarter" idx="12"/>
          </p:nvPr>
        </p:nvSpPr>
        <p:spPr/>
        <p:txBody>
          <a:bodyPr/>
          <a:lstStyle/>
          <a:p>
            <a:fld id="{C32C725D-EDE0-40B4-A945-46D8D8C2CF58}" type="slidenum">
              <a:rPr lang="en-US" smtClean="0"/>
              <a:t>‹#›</a:t>
            </a:fld>
            <a:endParaRPr lang="en-US"/>
          </a:p>
        </p:txBody>
      </p:sp>
    </p:spTree>
    <p:extLst>
      <p:ext uri="{BB962C8B-B14F-4D97-AF65-F5344CB8AC3E}">
        <p14:creationId xmlns:p14="http://schemas.microsoft.com/office/powerpoint/2010/main" val="228123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A15A-7E20-4159-BEDF-4BFCF0115A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21FD7A-833C-45D1-AE62-F1D6210555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79894-ECF6-4092-8B17-6ABEBE92B070}"/>
              </a:ext>
            </a:extLst>
          </p:cNvPr>
          <p:cNvSpPr>
            <a:spLocks noGrp="1"/>
          </p:cNvSpPr>
          <p:nvPr>
            <p:ph type="dt" sz="half" idx="10"/>
          </p:nvPr>
        </p:nvSpPr>
        <p:spPr/>
        <p:txBody>
          <a:bodyPr/>
          <a:lstStyle/>
          <a:p>
            <a:fld id="{21839BE8-FCE5-43F6-B407-C3319BE3C154}" type="datetimeFigureOut">
              <a:rPr lang="en-US" smtClean="0"/>
              <a:t>3/9/2021</a:t>
            </a:fld>
            <a:endParaRPr lang="en-US"/>
          </a:p>
        </p:txBody>
      </p:sp>
      <p:sp>
        <p:nvSpPr>
          <p:cNvPr id="5" name="Footer Placeholder 4">
            <a:extLst>
              <a:ext uri="{FF2B5EF4-FFF2-40B4-BE49-F238E27FC236}">
                <a16:creationId xmlns:a16="http://schemas.microsoft.com/office/drawing/2014/main" id="{348AB8DB-5C7C-4198-895F-ACEF4FCC9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2075E-FCE0-422E-AE60-4F9ECDFCDF6F}"/>
              </a:ext>
            </a:extLst>
          </p:cNvPr>
          <p:cNvSpPr>
            <a:spLocks noGrp="1"/>
          </p:cNvSpPr>
          <p:nvPr>
            <p:ph type="sldNum" sz="quarter" idx="12"/>
          </p:nvPr>
        </p:nvSpPr>
        <p:spPr/>
        <p:txBody>
          <a:bodyPr/>
          <a:lstStyle/>
          <a:p>
            <a:fld id="{C32C725D-EDE0-40B4-A945-46D8D8C2CF58}" type="slidenum">
              <a:rPr lang="en-US" smtClean="0"/>
              <a:t>‹#›</a:t>
            </a:fld>
            <a:endParaRPr lang="en-US"/>
          </a:p>
        </p:txBody>
      </p:sp>
    </p:spTree>
    <p:extLst>
      <p:ext uri="{BB962C8B-B14F-4D97-AF65-F5344CB8AC3E}">
        <p14:creationId xmlns:p14="http://schemas.microsoft.com/office/powerpoint/2010/main" val="67006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EBE9EF-2933-422F-B151-7B563E3AD4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4B6D65-CE7B-4478-9147-69BBD8C653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D1054-EDB4-4092-9F53-B873605EA363}"/>
              </a:ext>
            </a:extLst>
          </p:cNvPr>
          <p:cNvSpPr>
            <a:spLocks noGrp="1"/>
          </p:cNvSpPr>
          <p:nvPr>
            <p:ph type="dt" sz="half" idx="10"/>
          </p:nvPr>
        </p:nvSpPr>
        <p:spPr/>
        <p:txBody>
          <a:bodyPr/>
          <a:lstStyle/>
          <a:p>
            <a:fld id="{21839BE8-FCE5-43F6-B407-C3319BE3C154}" type="datetimeFigureOut">
              <a:rPr lang="en-US" smtClean="0"/>
              <a:t>3/9/2021</a:t>
            </a:fld>
            <a:endParaRPr lang="en-US"/>
          </a:p>
        </p:txBody>
      </p:sp>
      <p:sp>
        <p:nvSpPr>
          <p:cNvPr id="5" name="Footer Placeholder 4">
            <a:extLst>
              <a:ext uri="{FF2B5EF4-FFF2-40B4-BE49-F238E27FC236}">
                <a16:creationId xmlns:a16="http://schemas.microsoft.com/office/drawing/2014/main" id="{644442E8-E625-4182-84CF-67BA5F943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D361A-1DD1-43E1-A163-88DEF161B746}"/>
              </a:ext>
            </a:extLst>
          </p:cNvPr>
          <p:cNvSpPr>
            <a:spLocks noGrp="1"/>
          </p:cNvSpPr>
          <p:nvPr>
            <p:ph type="sldNum" sz="quarter" idx="12"/>
          </p:nvPr>
        </p:nvSpPr>
        <p:spPr/>
        <p:txBody>
          <a:bodyPr/>
          <a:lstStyle/>
          <a:p>
            <a:fld id="{C32C725D-EDE0-40B4-A945-46D8D8C2CF58}" type="slidenum">
              <a:rPr lang="en-US" smtClean="0"/>
              <a:t>‹#›</a:t>
            </a:fld>
            <a:endParaRPr lang="en-US"/>
          </a:p>
        </p:txBody>
      </p:sp>
    </p:spTree>
    <p:extLst>
      <p:ext uri="{BB962C8B-B14F-4D97-AF65-F5344CB8AC3E}">
        <p14:creationId xmlns:p14="http://schemas.microsoft.com/office/powerpoint/2010/main" val="89258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ABE6-1C47-4BEA-AA22-237F5D919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AAFE13-9898-421D-87A4-B6C98A4701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BAD74-5C88-4A47-9D0E-D172A98FBFAD}"/>
              </a:ext>
            </a:extLst>
          </p:cNvPr>
          <p:cNvSpPr>
            <a:spLocks noGrp="1"/>
          </p:cNvSpPr>
          <p:nvPr>
            <p:ph type="dt" sz="half" idx="10"/>
          </p:nvPr>
        </p:nvSpPr>
        <p:spPr/>
        <p:txBody>
          <a:bodyPr/>
          <a:lstStyle/>
          <a:p>
            <a:fld id="{21839BE8-FCE5-43F6-B407-C3319BE3C154}" type="datetimeFigureOut">
              <a:rPr lang="en-US" smtClean="0"/>
              <a:t>3/9/2021</a:t>
            </a:fld>
            <a:endParaRPr lang="en-US"/>
          </a:p>
        </p:txBody>
      </p:sp>
      <p:sp>
        <p:nvSpPr>
          <p:cNvPr id="5" name="Footer Placeholder 4">
            <a:extLst>
              <a:ext uri="{FF2B5EF4-FFF2-40B4-BE49-F238E27FC236}">
                <a16:creationId xmlns:a16="http://schemas.microsoft.com/office/drawing/2014/main" id="{0FCCBE06-C30C-476B-80D9-70AA1609D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C9B3B-B43B-4494-A31B-50B7A871AC8D}"/>
              </a:ext>
            </a:extLst>
          </p:cNvPr>
          <p:cNvSpPr>
            <a:spLocks noGrp="1"/>
          </p:cNvSpPr>
          <p:nvPr>
            <p:ph type="sldNum" sz="quarter" idx="12"/>
          </p:nvPr>
        </p:nvSpPr>
        <p:spPr/>
        <p:txBody>
          <a:bodyPr/>
          <a:lstStyle/>
          <a:p>
            <a:fld id="{C32C725D-EDE0-40B4-A945-46D8D8C2CF58}" type="slidenum">
              <a:rPr lang="en-US" smtClean="0"/>
              <a:t>‹#›</a:t>
            </a:fld>
            <a:endParaRPr lang="en-US"/>
          </a:p>
        </p:txBody>
      </p:sp>
    </p:spTree>
    <p:extLst>
      <p:ext uri="{BB962C8B-B14F-4D97-AF65-F5344CB8AC3E}">
        <p14:creationId xmlns:p14="http://schemas.microsoft.com/office/powerpoint/2010/main" val="44035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C198-6F9D-46EB-BCF1-4591153A52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E9D1DA-EDB9-4B4A-A301-E929962463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D7B682-FE14-4DF2-B9B1-2D16C1EE9F53}"/>
              </a:ext>
            </a:extLst>
          </p:cNvPr>
          <p:cNvSpPr>
            <a:spLocks noGrp="1"/>
          </p:cNvSpPr>
          <p:nvPr>
            <p:ph type="dt" sz="half" idx="10"/>
          </p:nvPr>
        </p:nvSpPr>
        <p:spPr/>
        <p:txBody>
          <a:bodyPr/>
          <a:lstStyle/>
          <a:p>
            <a:fld id="{21839BE8-FCE5-43F6-B407-C3319BE3C154}" type="datetimeFigureOut">
              <a:rPr lang="en-US" smtClean="0"/>
              <a:t>3/9/2021</a:t>
            </a:fld>
            <a:endParaRPr lang="en-US"/>
          </a:p>
        </p:txBody>
      </p:sp>
      <p:sp>
        <p:nvSpPr>
          <p:cNvPr id="5" name="Footer Placeholder 4">
            <a:extLst>
              <a:ext uri="{FF2B5EF4-FFF2-40B4-BE49-F238E27FC236}">
                <a16:creationId xmlns:a16="http://schemas.microsoft.com/office/drawing/2014/main" id="{41B6DA18-6A54-4169-A482-CC2856CC8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E0DF3-36AA-4602-9406-DFFED84CC504}"/>
              </a:ext>
            </a:extLst>
          </p:cNvPr>
          <p:cNvSpPr>
            <a:spLocks noGrp="1"/>
          </p:cNvSpPr>
          <p:nvPr>
            <p:ph type="sldNum" sz="quarter" idx="12"/>
          </p:nvPr>
        </p:nvSpPr>
        <p:spPr/>
        <p:txBody>
          <a:bodyPr/>
          <a:lstStyle/>
          <a:p>
            <a:fld id="{C32C725D-EDE0-40B4-A945-46D8D8C2CF58}" type="slidenum">
              <a:rPr lang="en-US" smtClean="0"/>
              <a:t>‹#›</a:t>
            </a:fld>
            <a:endParaRPr lang="en-US"/>
          </a:p>
        </p:txBody>
      </p:sp>
    </p:spTree>
    <p:extLst>
      <p:ext uri="{BB962C8B-B14F-4D97-AF65-F5344CB8AC3E}">
        <p14:creationId xmlns:p14="http://schemas.microsoft.com/office/powerpoint/2010/main" val="282612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67BD-E147-4327-BAA4-5727054017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3D50D-C17D-4769-BCC9-5210ABBA8C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7956D4-61DF-4C10-A500-D10E259E80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E4458F-09BA-4DC4-A63D-AF7F873BF914}"/>
              </a:ext>
            </a:extLst>
          </p:cNvPr>
          <p:cNvSpPr>
            <a:spLocks noGrp="1"/>
          </p:cNvSpPr>
          <p:nvPr>
            <p:ph type="dt" sz="half" idx="10"/>
          </p:nvPr>
        </p:nvSpPr>
        <p:spPr/>
        <p:txBody>
          <a:bodyPr/>
          <a:lstStyle/>
          <a:p>
            <a:fld id="{21839BE8-FCE5-43F6-B407-C3319BE3C154}" type="datetimeFigureOut">
              <a:rPr lang="en-US" smtClean="0"/>
              <a:t>3/9/2021</a:t>
            </a:fld>
            <a:endParaRPr lang="en-US"/>
          </a:p>
        </p:txBody>
      </p:sp>
      <p:sp>
        <p:nvSpPr>
          <p:cNvPr id="6" name="Footer Placeholder 5">
            <a:extLst>
              <a:ext uri="{FF2B5EF4-FFF2-40B4-BE49-F238E27FC236}">
                <a16:creationId xmlns:a16="http://schemas.microsoft.com/office/drawing/2014/main" id="{A3174093-825C-47EC-8970-952F635DE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463837-5E1E-4D2E-AD4A-C05ADC63D6F3}"/>
              </a:ext>
            </a:extLst>
          </p:cNvPr>
          <p:cNvSpPr>
            <a:spLocks noGrp="1"/>
          </p:cNvSpPr>
          <p:nvPr>
            <p:ph type="sldNum" sz="quarter" idx="12"/>
          </p:nvPr>
        </p:nvSpPr>
        <p:spPr/>
        <p:txBody>
          <a:bodyPr/>
          <a:lstStyle/>
          <a:p>
            <a:fld id="{C32C725D-EDE0-40B4-A945-46D8D8C2CF58}" type="slidenum">
              <a:rPr lang="en-US" smtClean="0"/>
              <a:t>‹#›</a:t>
            </a:fld>
            <a:endParaRPr lang="en-US"/>
          </a:p>
        </p:txBody>
      </p:sp>
    </p:spTree>
    <p:extLst>
      <p:ext uri="{BB962C8B-B14F-4D97-AF65-F5344CB8AC3E}">
        <p14:creationId xmlns:p14="http://schemas.microsoft.com/office/powerpoint/2010/main" val="312104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3964-4E54-4E2D-97A2-B986C590E0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13BF76-041D-484F-AEDF-15A85C689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6CFD57-AFA9-4B17-BC7E-630FB0FDD2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58C8F-7032-4A66-99B2-4B3138495B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54AB3-3038-4E57-A02A-41FA9760F4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BC927A-6D83-4C7F-87D6-B4F8EA9127DF}"/>
              </a:ext>
            </a:extLst>
          </p:cNvPr>
          <p:cNvSpPr>
            <a:spLocks noGrp="1"/>
          </p:cNvSpPr>
          <p:nvPr>
            <p:ph type="dt" sz="half" idx="10"/>
          </p:nvPr>
        </p:nvSpPr>
        <p:spPr/>
        <p:txBody>
          <a:bodyPr/>
          <a:lstStyle/>
          <a:p>
            <a:fld id="{21839BE8-FCE5-43F6-B407-C3319BE3C154}" type="datetimeFigureOut">
              <a:rPr lang="en-US" smtClean="0"/>
              <a:t>3/9/2021</a:t>
            </a:fld>
            <a:endParaRPr lang="en-US"/>
          </a:p>
        </p:txBody>
      </p:sp>
      <p:sp>
        <p:nvSpPr>
          <p:cNvPr id="8" name="Footer Placeholder 7">
            <a:extLst>
              <a:ext uri="{FF2B5EF4-FFF2-40B4-BE49-F238E27FC236}">
                <a16:creationId xmlns:a16="http://schemas.microsoft.com/office/drawing/2014/main" id="{7936AEE1-A36A-4440-8566-8E454A500E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70CB53-3465-4892-AF9E-45529E421309}"/>
              </a:ext>
            </a:extLst>
          </p:cNvPr>
          <p:cNvSpPr>
            <a:spLocks noGrp="1"/>
          </p:cNvSpPr>
          <p:nvPr>
            <p:ph type="sldNum" sz="quarter" idx="12"/>
          </p:nvPr>
        </p:nvSpPr>
        <p:spPr/>
        <p:txBody>
          <a:bodyPr/>
          <a:lstStyle/>
          <a:p>
            <a:fld id="{C32C725D-EDE0-40B4-A945-46D8D8C2CF58}" type="slidenum">
              <a:rPr lang="en-US" smtClean="0"/>
              <a:t>‹#›</a:t>
            </a:fld>
            <a:endParaRPr lang="en-US"/>
          </a:p>
        </p:txBody>
      </p:sp>
    </p:spTree>
    <p:extLst>
      <p:ext uri="{BB962C8B-B14F-4D97-AF65-F5344CB8AC3E}">
        <p14:creationId xmlns:p14="http://schemas.microsoft.com/office/powerpoint/2010/main" val="250980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4278A-83C8-4D66-8DCC-D1C33BB533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2572D9-B7F0-4AFE-86FE-0020C96DA6B1}"/>
              </a:ext>
            </a:extLst>
          </p:cNvPr>
          <p:cNvSpPr>
            <a:spLocks noGrp="1"/>
          </p:cNvSpPr>
          <p:nvPr>
            <p:ph type="dt" sz="half" idx="10"/>
          </p:nvPr>
        </p:nvSpPr>
        <p:spPr/>
        <p:txBody>
          <a:bodyPr/>
          <a:lstStyle/>
          <a:p>
            <a:fld id="{21839BE8-FCE5-43F6-B407-C3319BE3C154}" type="datetimeFigureOut">
              <a:rPr lang="en-US" smtClean="0"/>
              <a:t>3/9/2021</a:t>
            </a:fld>
            <a:endParaRPr lang="en-US"/>
          </a:p>
        </p:txBody>
      </p:sp>
      <p:sp>
        <p:nvSpPr>
          <p:cNvPr id="4" name="Footer Placeholder 3">
            <a:extLst>
              <a:ext uri="{FF2B5EF4-FFF2-40B4-BE49-F238E27FC236}">
                <a16:creationId xmlns:a16="http://schemas.microsoft.com/office/drawing/2014/main" id="{403D0FFF-F2B0-434B-B594-D28B692480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C9FFD0-B3C4-446C-9C0F-0AD0C02D0209}"/>
              </a:ext>
            </a:extLst>
          </p:cNvPr>
          <p:cNvSpPr>
            <a:spLocks noGrp="1"/>
          </p:cNvSpPr>
          <p:nvPr>
            <p:ph type="sldNum" sz="quarter" idx="12"/>
          </p:nvPr>
        </p:nvSpPr>
        <p:spPr/>
        <p:txBody>
          <a:bodyPr/>
          <a:lstStyle/>
          <a:p>
            <a:fld id="{C32C725D-EDE0-40B4-A945-46D8D8C2CF58}" type="slidenum">
              <a:rPr lang="en-US" smtClean="0"/>
              <a:t>‹#›</a:t>
            </a:fld>
            <a:endParaRPr lang="en-US"/>
          </a:p>
        </p:txBody>
      </p:sp>
    </p:spTree>
    <p:extLst>
      <p:ext uri="{BB962C8B-B14F-4D97-AF65-F5344CB8AC3E}">
        <p14:creationId xmlns:p14="http://schemas.microsoft.com/office/powerpoint/2010/main" val="5433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D70049-9BE9-4751-9FAE-C70AC416C7AD}"/>
              </a:ext>
            </a:extLst>
          </p:cNvPr>
          <p:cNvSpPr>
            <a:spLocks noGrp="1"/>
          </p:cNvSpPr>
          <p:nvPr>
            <p:ph type="dt" sz="half" idx="10"/>
          </p:nvPr>
        </p:nvSpPr>
        <p:spPr/>
        <p:txBody>
          <a:bodyPr/>
          <a:lstStyle/>
          <a:p>
            <a:fld id="{21839BE8-FCE5-43F6-B407-C3319BE3C154}" type="datetimeFigureOut">
              <a:rPr lang="en-US" smtClean="0"/>
              <a:t>3/9/2021</a:t>
            </a:fld>
            <a:endParaRPr lang="en-US"/>
          </a:p>
        </p:txBody>
      </p:sp>
      <p:sp>
        <p:nvSpPr>
          <p:cNvPr id="3" name="Footer Placeholder 2">
            <a:extLst>
              <a:ext uri="{FF2B5EF4-FFF2-40B4-BE49-F238E27FC236}">
                <a16:creationId xmlns:a16="http://schemas.microsoft.com/office/drawing/2014/main" id="{945E9DC3-524F-42D0-85FC-6E0F9BBE9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F927F3-A4A1-43F2-B461-D17885F6F53B}"/>
              </a:ext>
            </a:extLst>
          </p:cNvPr>
          <p:cNvSpPr>
            <a:spLocks noGrp="1"/>
          </p:cNvSpPr>
          <p:nvPr>
            <p:ph type="sldNum" sz="quarter" idx="12"/>
          </p:nvPr>
        </p:nvSpPr>
        <p:spPr/>
        <p:txBody>
          <a:bodyPr/>
          <a:lstStyle/>
          <a:p>
            <a:fld id="{C32C725D-EDE0-40B4-A945-46D8D8C2CF58}" type="slidenum">
              <a:rPr lang="en-US" smtClean="0"/>
              <a:t>‹#›</a:t>
            </a:fld>
            <a:endParaRPr lang="en-US"/>
          </a:p>
        </p:txBody>
      </p:sp>
    </p:spTree>
    <p:extLst>
      <p:ext uri="{BB962C8B-B14F-4D97-AF65-F5344CB8AC3E}">
        <p14:creationId xmlns:p14="http://schemas.microsoft.com/office/powerpoint/2010/main" val="128201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7361-D702-4D72-8DFF-39225E58B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8091B1-482D-4874-AA5A-0FB5437C9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F6B111-3622-4C52-ACC6-2CA743480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A6180-FE31-4E9D-A990-5E7B0BD68A66}"/>
              </a:ext>
            </a:extLst>
          </p:cNvPr>
          <p:cNvSpPr>
            <a:spLocks noGrp="1"/>
          </p:cNvSpPr>
          <p:nvPr>
            <p:ph type="dt" sz="half" idx="10"/>
          </p:nvPr>
        </p:nvSpPr>
        <p:spPr/>
        <p:txBody>
          <a:bodyPr/>
          <a:lstStyle/>
          <a:p>
            <a:fld id="{21839BE8-FCE5-43F6-B407-C3319BE3C154}" type="datetimeFigureOut">
              <a:rPr lang="en-US" smtClean="0"/>
              <a:t>3/9/2021</a:t>
            </a:fld>
            <a:endParaRPr lang="en-US"/>
          </a:p>
        </p:txBody>
      </p:sp>
      <p:sp>
        <p:nvSpPr>
          <p:cNvPr id="6" name="Footer Placeholder 5">
            <a:extLst>
              <a:ext uri="{FF2B5EF4-FFF2-40B4-BE49-F238E27FC236}">
                <a16:creationId xmlns:a16="http://schemas.microsoft.com/office/drawing/2014/main" id="{4293886A-E93D-49CE-8C40-552A8ECD9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913FF-45B6-4C86-B7AB-634AC229C2A2}"/>
              </a:ext>
            </a:extLst>
          </p:cNvPr>
          <p:cNvSpPr>
            <a:spLocks noGrp="1"/>
          </p:cNvSpPr>
          <p:nvPr>
            <p:ph type="sldNum" sz="quarter" idx="12"/>
          </p:nvPr>
        </p:nvSpPr>
        <p:spPr/>
        <p:txBody>
          <a:bodyPr/>
          <a:lstStyle/>
          <a:p>
            <a:fld id="{C32C725D-EDE0-40B4-A945-46D8D8C2CF58}" type="slidenum">
              <a:rPr lang="en-US" smtClean="0"/>
              <a:t>‹#›</a:t>
            </a:fld>
            <a:endParaRPr lang="en-US"/>
          </a:p>
        </p:txBody>
      </p:sp>
    </p:spTree>
    <p:extLst>
      <p:ext uri="{BB962C8B-B14F-4D97-AF65-F5344CB8AC3E}">
        <p14:creationId xmlns:p14="http://schemas.microsoft.com/office/powerpoint/2010/main" val="154804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D7081-76E0-4F55-BF2B-A63BF1562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A72207-5ABC-4C6C-A63A-4D0983FD68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5E713F-3CE6-44BC-8B47-2A6E73E58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50EE0-50C1-4202-8EBE-63600A2D221E}"/>
              </a:ext>
            </a:extLst>
          </p:cNvPr>
          <p:cNvSpPr>
            <a:spLocks noGrp="1"/>
          </p:cNvSpPr>
          <p:nvPr>
            <p:ph type="dt" sz="half" idx="10"/>
          </p:nvPr>
        </p:nvSpPr>
        <p:spPr/>
        <p:txBody>
          <a:bodyPr/>
          <a:lstStyle/>
          <a:p>
            <a:fld id="{21839BE8-FCE5-43F6-B407-C3319BE3C154}" type="datetimeFigureOut">
              <a:rPr lang="en-US" smtClean="0"/>
              <a:t>3/9/2021</a:t>
            </a:fld>
            <a:endParaRPr lang="en-US"/>
          </a:p>
        </p:txBody>
      </p:sp>
      <p:sp>
        <p:nvSpPr>
          <p:cNvPr id="6" name="Footer Placeholder 5">
            <a:extLst>
              <a:ext uri="{FF2B5EF4-FFF2-40B4-BE49-F238E27FC236}">
                <a16:creationId xmlns:a16="http://schemas.microsoft.com/office/drawing/2014/main" id="{9671DE03-6D2B-4B45-B287-648F90735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E29BF-909A-444A-9381-D4548015389A}"/>
              </a:ext>
            </a:extLst>
          </p:cNvPr>
          <p:cNvSpPr>
            <a:spLocks noGrp="1"/>
          </p:cNvSpPr>
          <p:nvPr>
            <p:ph type="sldNum" sz="quarter" idx="12"/>
          </p:nvPr>
        </p:nvSpPr>
        <p:spPr/>
        <p:txBody>
          <a:bodyPr/>
          <a:lstStyle/>
          <a:p>
            <a:fld id="{C32C725D-EDE0-40B4-A945-46D8D8C2CF58}" type="slidenum">
              <a:rPr lang="en-US" smtClean="0"/>
              <a:t>‹#›</a:t>
            </a:fld>
            <a:endParaRPr lang="en-US"/>
          </a:p>
        </p:txBody>
      </p:sp>
    </p:spTree>
    <p:extLst>
      <p:ext uri="{BB962C8B-B14F-4D97-AF65-F5344CB8AC3E}">
        <p14:creationId xmlns:p14="http://schemas.microsoft.com/office/powerpoint/2010/main" val="272122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6E843-3DBB-4509-A21D-C4EFAADD9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104A90-462B-400A-B06A-F7AF35EF8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82320-1CBD-4740-B9D3-78674BB221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39BE8-FCE5-43F6-B407-C3319BE3C154}" type="datetimeFigureOut">
              <a:rPr lang="en-US" smtClean="0"/>
              <a:t>3/9/2021</a:t>
            </a:fld>
            <a:endParaRPr lang="en-US"/>
          </a:p>
        </p:txBody>
      </p:sp>
      <p:sp>
        <p:nvSpPr>
          <p:cNvPr id="5" name="Footer Placeholder 4">
            <a:extLst>
              <a:ext uri="{FF2B5EF4-FFF2-40B4-BE49-F238E27FC236}">
                <a16:creationId xmlns:a16="http://schemas.microsoft.com/office/drawing/2014/main" id="{FF0F1F98-5032-47A4-8503-FA9E575300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7D15FD-70E9-40DC-B753-5C9A2A3F0A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C725D-EDE0-40B4-A945-46D8D8C2CF58}" type="slidenum">
              <a:rPr lang="en-US" smtClean="0"/>
              <a:t>‹#›</a:t>
            </a:fld>
            <a:endParaRPr lang="en-US"/>
          </a:p>
        </p:txBody>
      </p:sp>
    </p:spTree>
    <p:extLst>
      <p:ext uri="{BB962C8B-B14F-4D97-AF65-F5344CB8AC3E}">
        <p14:creationId xmlns:p14="http://schemas.microsoft.com/office/powerpoint/2010/main" val="3403557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CADB-B3A2-4D9B-84D2-ED1C08B5B296}"/>
              </a:ext>
            </a:extLst>
          </p:cNvPr>
          <p:cNvSpPr>
            <a:spLocks noGrp="1"/>
          </p:cNvSpPr>
          <p:nvPr>
            <p:ph type="ctrTitle"/>
          </p:nvPr>
        </p:nvSpPr>
        <p:spPr>
          <a:xfrm>
            <a:off x="1524000" y="964734"/>
            <a:ext cx="9144000" cy="4102216"/>
          </a:xfrm>
        </p:spPr>
        <p:txBody>
          <a:bodyPr>
            <a:normAutofit/>
          </a:bodyPr>
          <a:lstStyle/>
          <a:p>
            <a:r>
              <a:rPr lang="en-US" sz="9600" b="1" dirty="0"/>
              <a:t>MARCH</a:t>
            </a:r>
            <a:br>
              <a:rPr lang="en-US" sz="9600" b="1" dirty="0"/>
            </a:br>
            <a:r>
              <a:rPr lang="en-US" sz="9600" b="1" dirty="0"/>
              <a:t> SHOW AND </a:t>
            </a:r>
            <a:r>
              <a:rPr lang="en-US" sz="10700" b="1" dirty="0"/>
              <a:t>TELL</a:t>
            </a:r>
          </a:p>
        </p:txBody>
      </p:sp>
      <p:sp>
        <p:nvSpPr>
          <p:cNvPr id="3" name="Subtitle 2">
            <a:extLst>
              <a:ext uri="{FF2B5EF4-FFF2-40B4-BE49-F238E27FC236}">
                <a16:creationId xmlns:a16="http://schemas.microsoft.com/office/drawing/2014/main" id="{14552F73-C6BC-4EE5-9C8F-AC9E94E288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2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E8A0-6FE4-42A7-94D8-5F27BDAB23F9}"/>
              </a:ext>
            </a:extLst>
          </p:cNvPr>
          <p:cNvSpPr>
            <a:spLocks noGrp="1"/>
          </p:cNvSpPr>
          <p:nvPr>
            <p:ph type="title"/>
          </p:nvPr>
        </p:nvSpPr>
        <p:spPr/>
        <p:txBody>
          <a:bodyPr/>
          <a:lstStyle/>
          <a:p>
            <a:endParaRPr lang="en-US"/>
          </a:p>
        </p:txBody>
      </p:sp>
      <p:pic>
        <p:nvPicPr>
          <p:cNvPr id="6" name="Picture Placeholder 5" descr="A picture containing text, bedclothes&#10;&#10;Description automatically generated">
            <a:extLst>
              <a:ext uri="{FF2B5EF4-FFF2-40B4-BE49-F238E27FC236}">
                <a16:creationId xmlns:a16="http://schemas.microsoft.com/office/drawing/2014/main" id="{76907E74-B82D-4814-BA7E-216E16727B6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
        <p:nvSpPr>
          <p:cNvPr id="4" name="Text Placeholder 3">
            <a:extLst>
              <a:ext uri="{FF2B5EF4-FFF2-40B4-BE49-F238E27FC236}">
                <a16:creationId xmlns:a16="http://schemas.microsoft.com/office/drawing/2014/main" id="{C8AB0C53-3706-4A57-9B32-E13743953A8B}"/>
              </a:ext>
            </a:extLst>
          </p:cNvPr>
          <p:cNvSpPr>
            <a:spLocks noGrp="1"/>
          </p:cNvSpPr>
          <p:nvPr>
            <p:ph type="body" sz="half" idx="2"/>
          </p:nvPr>
        </p:nvSpPr>
        <p:spPr/>
        <p:txBody>
          <a:bodyPr>
            <a:normAutofit/>
          </a:bodyPr>
          <a:lstStyle/>
          <a:p>
            <a:r>
              <a:rPr lang="en-US" sz="3200" dirty="0"/>
              <a:t>KATHLEEN MADE THIS QUILT FOR HER NEPHEW AND HIS WIFE.  IT’S KING SIZE AND SHE QUILTED IT ON HER BABY LOCK CORONET.</a:t>
            </a:r>
          </a:p>
        </p:txBody>
      </p:sp>
    </p:spTree>
    <p:extLst>
      <p:ext uri="{BB962C8B-B14F-4D97-AF65-F5344CB8AC3E}">
        <p14:creationId xmlns:p14="http://schemas.microsoft.com/office/powerpoint/2010/main" val="245077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D275-E5C2-4048-8A9E-04B63A3CC153}"/>
              </a:ext>
            </a:extLst>
          </p:cNvPr>
          <p:cNvSpPr>
            <a:spLocks noGrp="1"/>
          </p:cNvSpPr>
          <p:nvPr>
            <p:ph type="title"/>
          </p:nvPr>
        </p:nvSpPr>
        <p:spPr/>
        <p:txBody>
          <a:bodyPr/>
          <a:lstStyle/>
          <a:p>
            <a:endParaRPr lang="en-US"/>
          </a:p>
        </p:txBody>
      </p:sp>
      <p:pic>
        <p:nvPicPr>
          <p:cNvPr id="6" name="Picture Placeholder 5" descr="A picture containing indoor, vestment, painted, fabric&#10;&#10;Description automatically generated">
            <a:extLst>
              <a:ext uri="{FF2B5EF4-FFF2-40B4-BE49-F238E27FC236}">
                <a16:creationId xmlns:a16="http://schemas.microsoft.com/office/drawing/2014/main" id="{A98CA5C6-C349-4C96-BE7E-A3CEE57A138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
        <p:nvSpPr>
          <p:cNvPr id="4" name="Text Placeholder 3">
            <a:extLst>
              <a:ext uri="{FF2B5EF4-FFF2-40B4-BE49-F238E27FC236}">
                <a16:creationId xmlns:a16="http://schemas.microsoft.com/office/drawing/2014/main" id="{8D1FDB5A-89FF-4212-BACD-F34D9521824E}"/>
              </a:ext>
            </a:extLst>
          </p:cNvPr>
          <p:cNvSpPr>
            <a:spLocks noGrp="1"/>
          </p:cNvSpPr>
          <p:nvPr>
            <p:ph type="body" sz="half" idx="2"/>
          </p:nvPr>
        </p:nvSpPr>
        <p:spPr/>
        <p:txBody>
          <a:bodyPr>
            <a:normAutofit/>
          </a:bodyPr>
          <a:lstStyle/>
          <a:p>
            <a:r>
              <a:rPr lang="en-US" sz="2400" dirty="0"/>
              <a:t>KATHLEEN MADE THIS ONE FOR </a:t>
            </a:r>
            <a:r>
              <a:rPr lang="en-US" sz="2400"/>
              <a:t>THE SON </a:t>
            </a:r>
            <a:r>
              <a:rPr lang="en-US" sz="2400" dirty="0"/>
              <a:t>OF A FRIEND FROM GREENWOOD.  SHE AND HER FRIEND HAD BEEN WORKING ON QUILTS FOR EACH OF THE FRIEND’S CHILDREN.  THE FRIEND PASSED AWAY SUDDENLY AND KATHLEEN WANTED TO BE SURE THE OTHER CHILDREN RECEIVED A QUILT.</a:t>
            </a:r>
          </a:p>
        </p:txBody>
      </p:sp>
    </p:spTree>
    <p:extLst>
      <p:ext uri="{BB962C8B-B14F-4D97-AF65-F5344CB8AC3E}">
        <p14:creationId xmlns:p14="http://schemas.microsoft.com/office/powerpoint/2010/main" val="144010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36F5-C23B-4566-B11C-57715E5AEBF5}"/>
              </a:ext>
            </a:extLst>
          </p:cNvPr>
          <p:cNvSpPr>
            <a:spLocks noGrp="1"/>
          </p:cNvSpPr>
          <p:nvPr>
            <p:ph type="title"/>
          </p:nvPr>
        </p:nvSpPr>
        <p:spPr/>
        <p:txBody>
          <a:bodyPr>
            <a:normAutofit/>
          </a:bodyPr>
          <a:lstStyle/>
          <a:p>
            <a:pPr algn="ctr"/>
            <a:r>
              <a:rPr lang="en-US" sz="5400" b="1" dirty="0"/>
              <a:t>JULIE SANDER</a:t>
            </a:r>
          </a:p>
        </p:txBody>
      </p:sp>
      <p:pic>
        <p:nvPicPr>
          <p:cNvPr id="6" name="Picture Placeholder 5" descr="A close-up of a quilt&#10;&#10;Description automatically generated with medium confidence">
            <a:extLst>
              <a:ext uri="{FF2B5EF4-FFF2-40B4-BE49-F238E27FC236}">
                <a16:creationId xmlns:a16="http://schemas.microsoft.com/office/drawing/2014/main" id="{44B9B898-6C1B-468F-9639-0ABF6E1DDB8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3172" b="13172"/>
          <a:stretch>
            <a:fillRect/>
          </a:stretch>
        </p:blipFill>
        <p:spPr>
          <a:xfrm>
            <a:off x="5183188" y="457201"/>
            <a:ext cx="6172200" cy="5403850"/>
          </a:xfrm>
        </p:spPr>
      </p:pic>
      <p:sp>
        <p:nvSpPr>
          <p:cNvPr id="4" name="Text Placeholder 3">
            <a:extLst>
              <a:ext uri="{FF2B5EF4-FFF2-40B4-BE49-F238E27FC236}">
                <a16:creationId xmlns:a16="http://schemas.microsoft.com/office/drawing/2014/main" id="{C51E3B6F-A86B-473B-9B5A-36B4D890E8B7}"/>
              </a:ext>
            </a:extLst>
          </p:cNvPr>
          <p:cNvSpPr>
            <a:spLocks noGrp="1"/>
          </p:cNvSpPr>
          <p:nvPr>
            <p:ph type="body" sz="half" idx="2"/>
          </p:nvPr>
        </p:nvSpPr>
        <p:spPr/>
        <p:txBody>
          <a:bodyPr>
            <a:normAutofit/>
          </a:bodyPr>
          <a:lstStyle/>
          <a:p>
            <a:r>
              <a:rPr lang="en-US" sz="3200" dirty="0"/>
              <a:t>JULIE MADE THIS QUILT FOR THE WOMEN’S VETERANS PROJECT.  SHE USED THE BEADED LANTERN PATTERN FROM OUR COVID QUARANTINED QUILTERS DAY OUT.</a:t>
            </a:r>
          </a:p>
        </p:txBody>
      </p:sp>
    </p:spTree>
    <p:extLst>
      <p:ext uri="{BB962C8B-B14F-4D97-AF65-F5344CB8AC3E}">
        <p14:creationId xmlns:p14="http://schemas.microsoft.com/office/powerpoint/2010/main" val="360726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FE9B-96F1-4DD0-BF67-59AEA593A1CB}"/>
              </a:ext>
            </a:extLst>
          </p:cNvPr>
          <p:cNvSpPr>
            <a:spLocks noGrp="1"/>
          </p:cNvSpPr>
          <p:nvPr>
            <p:ph type="title"/>
          </p:nvPr>
        </p:nvSpPr>
        <p:spPr/>
        <p:txBody>
          <a:bodyPr>
            <a:normAutofit/>
          </a:bodyPr>
          <a:lstStyle/>
          <a:p>
            <a:pPr algn="ctr"/>
            <a:r>
              <a:rPr lang="en-US" sz="5400" dirty="0"/>
              <a:t>KATHLEEN HIGBEE</a:t>
            </a:r>
          </a:p>
        </p:txBody>
      </p:sp>
      <p:pic>
        <p:nvPicPr>
          <p:cNvPr id="6" name="Picture Placeholder 5">
            <a:extLst>
              <a:ext uri="{FF2B5EF4-FFF2-40B4-BE49-F238E27FC236}">
                <a16:creationId xmlns:a16="http://schemas.microsoft.com/office/drawing/2014/main" id="{121F9314-FD40-479E-94D9-B1146EE5624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
        <p:nvSpPr>
          <p:cNvPr id="4" name="Text Placeholder 3">
            <a:extLst>
              <a:ext uri="{FF2B5EF4-FFF2-40B4-BE49-F238E27FC236}">
                <a16:creationId xmlns:a16="http://schemas.microsoft.com/office/drawing/2014/main" id="{900BE66B-F011-448F-B708-1A91DC926403}"/>
              </a:ext>
            </a:extLst>
          </p:cNvPr>
          <p:cNvSpPr>
            <a:spLocks noGrp="1"/>
          </p:cNvSpPr>
          <p:nvPr>
            <p:ph type="body" sz="half" idx="2"/>
          </p:nvPr>
        </p:nvSpPr>
        <p:spPr/>
        <p:txBody>
          <a:bodyPr>
            <a:normAutofit/>
          </a:bodyPr>
          <a:lstStyle/>
          <a:p>
            <a:r>
              <a:rPr lang="en-US" sz="2400" dirty="0"/>
              <a:t>THE FIRST FOUR QUILTS BY KATHLEEN WERE MADE FROM SOME OF HER FATHER’S CLOTHING AFTER HE PASSED AWAY FROM PROSTATE CANCER IN MARCH OF 2020.</a:t>
            </a:r>
          </a:p>
          <a:p>
            <a:r>
              <a:rPr lang="en-US" sz="2400" dirty="0"/>
              <a:t>THE LIGHT FABRIC IN EACH OF THESE BLOCKS WAS MADE FROM HIS PJS OR BOXERS.</a:t>
            </a:r>
          </a:p>
        </p:txBody>
      </p:sp>
    </p:spTree>
    <p:extLst>
      <p:ext uri="{BB962C8B-B14F-4D97-AF65-F5344CB8AC3E}">
        <p14:creationId xmlns:p14="http://schemas.microsoft.com/office/powerpoint/2010/main" val="272229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14DE-143E-4DB0-8D04-5675AC2154C9}"/>
              </a:ext>
            </a:extLst>
          </p:cNvPr>
          <p:cNvSpPr>
            <a:spLocks noGrp="1"/>
          </p:cNvSpPr>
          <p:nvPr>
            <p:ph type="title"/>
          </p:nvPr>
        </p:nvSpPr>
        <p:spPr/>
        <p:txBody>
          <a:bodyPr>
            <a:normAutofit/>
          </a:bodyPr>
          <a:lstStyle/>
          <a:p>
            <a:pPr algn="ctr"/>
            <a:endParaRPr lang="en-US" sz="5400" b="1" dirty="0"/>
          </a:p>
        </p:txBody>
      </p:sp>
      <p:pic>
        <p:nvPicPr>
          <p:cNvPr id="6" name="Picture Placeholder 5">
            <a:extLst>
              <a:ext uri="{FF2B5EF4-FFF2-40B4-BE49-F238E27FC236}">
                <a16:creationId xmlns:a16="http://schemas.microsoft.com/office/drawing/2014/main" id="{FB1F52BC-0CE1-44C4-BE8A-6095AD3DB9D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
        <p:nvSpPr>
          <p:cNvPr id="4" name="Text Placeholder 3">
            <a:extLst>
              <a:ext uri="{FF2B5EF4-FFF2-40B4-BE49-F238E27FC236}">
                <a16:creationId xmlns:a16="http://schemas.microsoft.com/office/drawing/2014/main" id="{C750209C-CD16-49BD-96D5-DB3C56B8460C}"/>
              </a:ext>
            </a:extLst>
          </p:cNvPr>
          <p:cNvSpPr>
            <a:spLocks noGrp="1"/>
          </p:cNvSpPr>
          <p:nvPr>
            <p:ph type="body" sz="half" idx="2"/>
          </p:nvPr>
        </p:nvSpPr>
        <p:spPr/>
        <p:txBody>
          <a:bodyPr>
            <a:normAutofit/>
          </a:bodyPr>
          <a:lstStyle/>
          <a:p>
            <a:r>
              <a:rPr lang="en-US" sz="3600" dirty="0"/>
              <a:t>THE ORANGE PEELS IN THIS QUILT WERE MADE FROM KATHLEEN’S FATHER’S TIES.</a:t>
            </a:r>
          </a:p>
        </p:txBody>
      </p:sp>
    </p:spTree>
    <p:extLst>
      <p:ext uri="{BB962C8B-B14F-4D97-AF65-F5344CB8AC3E}">
        <p14:creationId xmlns:p14="http://schemas.microsoft.com/office/powerpoint/2010/main" val="32628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DBB4-ACF4-4C64-9147-BCB797BE8A70}"/>
              </a:ext>
            </a:extLst>
          </p:cNvPr>
          <p:cNvSpPr>
            <a:spLocks noGrp="1"/>
          </p:cNvSpPr>
          <p:nvPr>
            <p:ph type="title"/>
          </p:nvPr>
        </p:nvSpPr>
        <p:spPr/>
        <p:txBody>
          <a:bodyPr/>
          <a:lstStyle/>
          <a:p>
            <a:endParaRPr lang="en-US"/>
          </a:p>
        </p:txBody>
      </p:sp>
      <p:pic>
        <p:nvPicPr>
          <p:cNvPr id="6" name="Picture Placeholder 5" descr="A picture containing text, bedclothes&#10;&#10;Description automatically generated">
            <a:extLst>
              <a:ext uri="{FF2B5EF4-FFF2-40B4-BE49-F238E27FC236}">
                <a16:creationId xmlns:a16="http://schemas.microsoft.com/office/drawing/2014/main" id="{070B8804-2CF0-4B1A-AC38-8AE63B462C7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
        <p:nvSpPr>
          <p:cNvPr id="4" name="Text Placeholder 3">
            <a:extLst>
              <a:ext uri="{FF2B5EF4-FFF2-40B4-BE49-F238E27FC236}">
                <a16:creationId xmlns:a16="http://schemas.microsoft.com/office/drawing/2014/main" id="{3493D805-E6BB-42EA-A519-0C3E3D41FD96}"/>
              </a:ext>
            </a:extLst>
          </p:cNvPr>
          <p:cNvSpPr>
            <a:spLocks noGrp="1"/>
          </p:cNvSpPr>
          <p:nvPr>
            <p:ph type="body" sz="half" idx="2"/>
          </p:nvPr>
        </p:nvSpPr>
        <p:spPr/>
        <p:txBody>
          <a:bodyPr>
            <a:normAutofit/>
          </a:bodyPr>
          <a:lstStyle/>
          <a:p>
            <a:r>
              <a:rPr lang="en-US" sz="2800" dirty="0"/>
              <a:t>THE WHITE FABRIC THAT FORMS THE </a:t>
            </a:r>
            <a:r>
              <a:rPr lang="en-US" sz="2800" dirty="0" err="1"/>
              <a:t>Xs</a:t>
            </a:r>
            <a:r>
              <a:rPr lang="en-US" sz="2800" dirty="0"/>
              <a:t> WERE MADE FROM A WHITE SHIRT OF KATHLEEN’S FATHER.  THE BURGUNDY FLANNEL STRIPS WERE FROM HIS SHIRTS.</a:t>
            </a:r>
          </a:p>
        </p:txBody>
      </p:sp>
    </p:spTree>
    <p:extLst>
      <p:ext uri="{BB962C8B-B14F-4D97-AF65-F5344CB8AC3E}">
        <p14:creationId xmlns:p14="http://schemas.microsoft.com/office/powerpoint/2010/main" val="380602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98F9-D021-40D6-BDC7-98AA94F74B47}"/>
              </a:ext>
            </a:extLst>
          </p:cNvPr>
          <p:cNvSpPr>
            <a:spLocks noGrp="1"/>
          </p:cNvSpPr>
          <p:nvPr>
            <p:ph type="title"/>
          </p:nvPr>
        </p:nvSpPr>
        <p:spPr/>
        <p:txBody>
          <a:bodyPr/>
          <a:lstStyle/>
          <a:p>
            <a:endParaRPr lang="en-US"/>
          </a:p>
        </p:txBody>
      </p:sp>
      <p:pic>
        <p:nvPicPr>
          <p:cNvPr id="6" name="Picture Placeholder 5" descr="A picture containing background pattern&#10;&#10;Description automatically generated">
            <a:extLst>
              <a:ext uri="{FF2B5EF4-FFF2-40B4-BE49-F238E27FC236}">
                <a16:creationId xmlns:a16="http://schemas.microsoft.com/office/drawing/2014/main" id="{F071B874-DC75-4057-9BC8-47449B7F737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
        <p:nvSpPr>
          <p:cNvPr id="4" name="Text Placeholder 3">
            <a:extLst>
              <a:ext uri="{FF2B5EF4-FFF2-40B4-BE49-F238E27FC236}">
                <a16:creationId xmlns:a16="http://schemas.microsoft.com/office/drawing/2014/main" id="{A3726C78-C980-4496-84BC-1EB32A2FA7E1}"/>
              </a:ext>
            </a:extLst>
          </p:cNvPr>
          <p:cNvSpPr>
            <a:spLocks noGrp="1"/>
          </p:cNvSpPr>
          <p:nvPr>
            <p:ph type="body" sz="half" idx="2"/>
          </p:nvPr>
        </p:nvSpPr>
        <p:spPr/>
        <p:txBody>
          <a:bodyPr>
            <a:normAutofit/>
          </a:bodyPr>
          <a:lstStyle/>
          <a:p>
            <a:r>
              <a:rPr lang="en-US" sz="2800" dirty="0"/>
              <a:t>HERE KATHLEEN USED ANOTHER OF HER FATHER’S WHITE SHIRTS.  THE CENTER OF EACH BLOCK IS FROM HIS PJS.  THE REMAINDER OF THE BLOCK IS FLANNEL FROM EITHER HIS SHIRTS OR LOUNGE PANTS.</a:t>
            </a:r>
          </a:p>
        </p:txBody>
      </p:sp>
    </p:spTree>
    <p:extLst>
      <p:ext uri="{BB962C8B-B14F-4D97-AF65-F5344CB8AC3E}">
        <p14:creationId xmlns:p14="http://schemas.microsoft.com/office/powerpoint/2010/main" val="143357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95FF-A6D6-4750-9671-D757791BAB11}"/>
              </a:ext>
            </a:extLst>
          </p:cNvPr>
          <p:cNvSpPr>
            <a:spLocks noGrp="1"/>
          </p:cNvSpPr>
          <p:nvPr>
            <p:ph type="title"/>
          </p:nvPr>
        </p:nvSpPr>
        <p:spPr/>
        <p:txBody>
          <a:bodyPr>
            <a:normAutofit/>
          </a:bodyPr>
          <a:lstStyle/>
          <a:p>
            <a:pPr algn="ctr"/>
            <a:r>
              <a:rPr lang="en-US" sz="5400" b="1" dirty="0"/>
              <a:t>KATHLEEN HIGBEE</a:t>
            </a:r>
          </a:p>
        </p:txBody>
      </p:sp>
      <p:pic>
        <p:nvPicPr>
          <p:cNvPr id="6" name="Picture Placeholder 5" descr="A picture containing indoor, floor&#10;&#10;Description automatically generated">
            <a:extLst>
              <a:ext uri="{FF2B5EF4-FFF2-40B4-BE49-F238E27FC236}">
                <a16:creationId xmlns:a16="http://schemas.microsoft.com/office/drawing/2014/main" id="{918B4477-203E-4586-80B4-2AFF692F8C8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
        <p:nvSpPr>
          <p:cNvPr id="4" name="Text Placeholder 3">
            <a:extLst>
              <a:ext uri="{FF2B5EF4-FFF2-40B4-BE49-F238E27FC236}">
                <a16:creationId xmlns:a16="http://schemas.microsoft.com/office/drawing/2014/main" id="{59E0754F-C469-4AB7-897F-C7961F13133F}"/>
              </a:ext>
            </a:extLst>
          </p:cNvPr>
          <p:cNvSpPr>
            <a:spLocks noGrp="1"/>
          </p:cNvSpPr>
          <p:nvPr>
            <p:ph type="body" sz="half" idx="2"/>
          </p:nvPr>
        </p:nvSpPr>
        <p:spPr/>
        <p:txBody>
          <a:bodyPr>
            <a:normAutofit/>
          </a:bodyPr>
          <a:lstStyle/>
          <a:p>
            <a:r>
              <a:rPr lang="en-US" sz="2400" dirty="0"/>
              <a:t>IN ADDITION TO MAKING THE FOUR QUILTS FOR HER DAUGHTERS FROM HER FATHER’S CLOTHING, KATHLEEN MADE FIVE OTHER QUILTS IN 2020!</a:t>
            </a:r>
          </a:p>
          <a:p>
            <a:r>
              <a:rPr lang="en-US" sz="2400" dirty="0"/>
              <a:t>SHE MADE THIS FLANNEL QUILT COMPLETELY FROM HER STASH.  QUEEN SIZE!!</a:t>
            </a:r>
          </a:p>
        </p:txBody>
      </p:sp>
    </p:spTree>
    <p:extLst>
      <p:ext uri="{BB962C8B-B14F-4D97-AF65-F5344CB8AC3E}">
        <p14:creationId xmlns:p14="http://schemas.microsoft.com/office/powerpoint/2010/main" val="337282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BFA9-DA5C-40E5-8E28-75F3CCE8FFE2}"/>
              </a:ext>
            </a:extLst>
          </p:cNvPr>
          <p:cNvSpPr>
            <a:spLocks noGrp="1"/>
          </p:cNvSpPr>
          <p:nvPr>
            <p:ph type="title"/>
          </p:nvPr>
        </p:nvSpPr>
        <p:spPr/>
        <p:txBody>
          <a:bodyPr/>
          <a:lstStyle/>
          <a:p>
            <a:endParaRPr lang="en-US"/>
          </a:p>
        </p:txBody>
      </p:sp>
      <p:pic>
        <p:nvPicPr>
          <p:cNvPr id="6" name="Picture Placeholder 5">
            <a:extLst>
              <a:ext uri="{FF2B5EF4-FFF2-40B4-BE49-F238E27FC236}">
                <a16:creationId xmlns:a16="http://schemas.microsoft.com/office/drawing/2014/main" id="{123E83E9-5AA0-4C41-9557-20B90B25986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
        <p:nvSpPr>
          <p:cNvPr id="4" name="Text Placeholder 3">
            <a:extLst>
              <a:ext uri="{FF2B5EF4-FFF2-40B4-BE49-F238E27FC236}">
                <a16:creationId xmlns:a16="http://schemas.microsoft.com/office/drawing/2014/main" id="{0D0731E0-595A-4410-9EF6-A3288663E765}"/>
              </a:ext>
            </a:extLst>
          </p:cNvPr>
          <p:cNvSpPr>
            <a:spLocks noGrp="1"/>
          </p:cNvSpPr>
          <p:nvPr>
            <p:ph type="body" sz="half" idx="2"/>
          </p:nvPr>
        </p:nvSpPr>
        <p:spPr/>
        <p:txBody>
          <a:bodyPr>
            <a:normAutofit/>
          </a:bodyPr>
          <a:lstStyle/>
          <a:p>
            <a:r>
              <a:rPr lang="en-US" sz="2000" dirty="0"/>
              <a:t>KATHLEEN FOUND THESE HAND PIECED BLOCKS IN A THRIFT STORE IN ORANGEBURG.  SHE PUT THEM TOGETHER AND GIFTED THE QUILT TO ONE OF OUR NEWEST GUILD MEMBERS….CATHY CRAMER FROM GOOD CREEK.</a:t>
            </a:r>
          </a:p>
          <a:p>
            <a:r>
              <a:rPr lang="en-US" sz="2000" dirty="0"/>
              <a:t>NEEDLESS TO SAY, CATHY WAS DELIGHTED!  </a:t>
            </a:r>
          </a:p>
          <a:p>
            <a:r>
              <a:rPr lang="en-US" sz="2000" dirty="0"/>
              <a:t>I LOVE CHURN DAS SO IF KATHLEEN EVER FINDS MORE BLOCKS I HOPE SHE CALLS ME.</a:t>
            </a:r>
          </a:p>
        </p:txBody>
      </p:sp>
    </p:spTree>
    <p:extLst>
      <p:ext uri="{BB962C8B-B14F-4D97-AF65-F5344CB8AC3E}">
        <p14:creationId xmlns:p14="http://schemas.microsoft.com/office/powerpoint/2010/main" val="98037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806B-E9B0-4C8E-B57E-0540DE1EA35A}"/>
              </a:ext>
            </a:extLst>
          </p:cNvPr>
          <p:cNvSpPr>
            <a:spLocks noGrp="1"/>
          </p:cNvSpPr>
          <p:nvPr>
            <p:ph type="title"/>
          </p:nvPr>
        </p:nvSpPr>
        <p:spPr/>
        <p:txBody>
          <a:bodyPr/>
          <a:lstStyle/>
          <a:p>
            <a:endParaRPr lang="en-US"/>
          </a:p>
        </p:txBody>
      </p:sp>
      <p:pic>
        <p:nvPicPr>
          <p:cNvPr id="6" name="Picture Placeholder 5" descr="A close-up of a quilt&#10;&#10;Description automatically generated with low confidence">
            <a:extLst>
              <a:ext uri="{FF2B5EF4-FFF2-40B4-BE49-F238E27FC236}">
                <a16:creationId xmlns:a16="http://schemas.microsoft.com/office/drawing/2014/main" id="{FDB92571-7ADD-4DE1-8AA7-22DEA54F998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
        <p:nvSpPr>
          <p:cNvPr id="4" name="Text Placeholder 3">
            <a:extLst>
              <a:ext uri="{FF2B5EF4-FFF2-40B4-BE49-F238E27FC236}">
                <a16:creationId xmlns:a16="http://schemas.microsoft.com/office/drawing/2014/main" id="{851BCA87-C086-4C60-BA5B-9DACBC55DA68}"/>
              </a:ext>
            </a:extLst>
          </p:cNvPr>
          <p:cNvSpPr>
            <a:spLocks noGrp="1"/>
          </p:cNvSpPr>
          <p:nvPr>
            <p:ph type="body" sz="half" idx="2"/>
          </p:nvPr>
        </p:nvSpPr>
        <p:spPr/>
        <p:txBody>
          <a:bodyPr>
            <a:normAutofit/>
          </a:bodyPr>
          <a:lstStyle/>
          <a:p>
            <a:r>
              <a:rPr lang="en-US" sz="2400" dirty="0"/>
              <a:t>KATHLEEN HAS BEEN TRAVELING BACK AND FORTH TO MASSACHUSETTS TO TAKE CARE OF HER PARENTS FOR A FEW YEARS NOW.  SHE GAVE THIS QUILT TO HER NEIGHBOR WHO WATCHES HER HOME HERE AS A THANK YOU GIFT.  IT WAS A KIT FROM JOANN FABRICS.</a:t>
            </a:r>
          </a:p>
        </p:txBody>
      </p:sp>
    </p:spTree>
    <p:extLst>
      <p:ext uri="{BB962C8B-B14F-4D97-AF65-F5344CB8AC3E}">
        <p14:creationId xmlns:p14="http://schemas.microsoft.com/office/powerpoint/2010/main" val="3291617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366</Words>
  <Application>Microsoft Office PowerPoint</Application>
  <PresentationFormat>Widescreen</PresentationFormat>
  <Paragraphs>18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MARCH  SHOW AND TELL</vt:lpstr>
      <vt:lpstr>JULIE SANDER</vt:lpstr>
      <vt:lpstr>KATHLEEN HIGBEE</vt:lpstr>
      <vt:lpstr>PowerPoint Presentation</vt:lpstr>
      <vt:lpstr>PowerPoint Presentation</vt:lpstr>
      <vt:lpstr>PowerPoint Presentation</vt:lpstr>
      <vt:lpstr>KATHLEEN HIGBEE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SHOW AND TELL</dc:title>
  <dc:creator>Karen Kendo</dc:creator>
  <cp:lastModifiedBy>Karen Kendo</cp:lastModifiedBy>
  <cp:revision>5</cp:revision>
  <dcterms:created xsi:type="dcterms:W3CDTF">2021-02-09T22:37:16Z</dcterms:created>
  <dcterms:modified xsi:type="dcterms:W3CDTF">2021-03-09T19:19:00Z</dcterms:modified>
</cp:coreProperties>
</file>